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embeddedFontLst>
    <p:embeddedFont>
      <p:font typeface="Old Standard TT"/>
      <p:regular r:id="rId19"/>
      <p:bold r:id="rId20"/>
      <p: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87F89375-28F8-4877-AF5E-6DC40BEBCBD7}">
  <a:tblStyle styleId="{87F89375-28F8-4877-AF5E-6DC40BEBCB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ldStandardTT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font" Target="fonts/OldStandardTT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OldStandardTT-regular.fnt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56b3e91f4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56b3e91f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51464bfcfe_3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51464bfcfe_3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56b0c7dcb8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56b0c7dcb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8b9faf91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58b9faf9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56b3e91f4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56b3e91f4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56b3e91f49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56b3e91f49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6a4f36e8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6a4f36e8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56b3e91f4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56b3e91f4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6b3e91f4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6b3e91f4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51464bfcf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51464bfcf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51464bfcfe_2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51464bfcfe_2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" name="Google Shape;12;p2"/>
          <p:cNvSpPr txBox="1"/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3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aperback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Relationship Id="rId4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southstreetartmart.com/" TargetMode="External"/><Relationship Id="rId4" Type="http://schemas.openxmlformats.org/officeDocument/2006/relationships/hyperlink" Target="https://southstreetartmart.com/" TargetMode="External"/><Relationship Id="rId5" Type="http://schemas.openxmlformats.org/officeDocument/2006/relationships/hyperlink" Target="http://drive.google.com/file/d/1HUnNfnKV02k-yX2YLPvb4uegRCuYDx_R/view" TargetMode="External"/><Relationship Id="rId6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Practical Solutions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South Street Art Mart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Joey Gurak </a:t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8750" y="0"/>
            <a:ext cx="1705250" cy="170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96150" y="-2667937"/>
            <a:ext cx="3881901" cy="6902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To inform local Philly Residents that South Street Art Mart sells unique handmade, artistic, locally designed, fun and funky clothes, jewelry, pet and home goods.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Goals: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Low cost promotion to increase awareness and sales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Increase social media influence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Promote interest in store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Inform of move to new location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" name="Google Shape;72;p15"/>
          <p:cNvGraphicFramePr/>
          <p:nvPr/>
        </p:nvGraphicFramePr>
        <p:xfrm>
          <a:off x="854550" y="347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{87F89375-28F8-4877-AF5E-6DC40BEBCBD7}</a:tableStyleId>
              </a:tblPr>
              <a:tblGrid>
                <a:gridCol w="3694350"/>
                <a:gridCol w="3827150"/>
              </a:tblGrid>
              <a:tr h="2300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/>
                        <a:t>Strengths</a:t>
                      </a:r>
                      <a:endParaRPr sz="2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500"/>
                        <a:t>Unique handmade art</a:t>
                      </a:r>
                      <a:endParaRPr sz="15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500"/>
                        <a:t>Supports local artist</a:t>
                      </a:r>
                      <a:endParaRPr sz="15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500"/>
                        <a:t>Distinctive takes on pop culture themes</a:t>
                      </a:r>
                      <a:endParaRPr sz="15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500"/>
                        <a:t>Great Location</a:t>
                      </a:r>
                      <a:endParaRPr sz="15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500"/>
                        <a:t>Growing social presence</a:t>
                      </a:r>
                      <a:endParaRPr sz="1500"/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/>
                        <a:t>Weaknesses</a:t>
                      </a:r>
                      <a:endParaRPr sz="2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500"/>
                        <a:t>Not intended to be a </a:t>
                      </a:r>
                      <a:r>
                        <a:rPr lang="en" sz="1500"/>
                        <a:t>permanent</a:t>
                      </a:r>
                      <a:r>
                        <a:rPr lang="en" sz="1500"/>
                        <a:t> store</a:t>
                      </a:r>
                      <a:endParaRPr sz="15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500"/>
                        <a:t>Many artist also have Etsy stores</a:t>
                      </a:r>
                      <a:endParaRPr sz="15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500"/>
                        <a:t>Dependant on individual artists </a:t>
                      </a:r>
                      <a:endParaRPr sz="15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500"/>
                        <a:t>Expensive location</a:t>
                      </a:r>
                      <a:endParaRPr sz="1500"/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2146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/>
                        <a:t>Opportunities</a:t>
                      </a:r>
                      <a:endParaRPr sz="2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500"/>
                        <a:t>Gives customers a first hand experience with the art unlike online</a:t>
                      </a:r>
                      <a:endParaRPr sz="15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500"/>
                        <a:t>Opens the “buy local” movement</a:t>
                      </a:r>
                      <a:endParaRPr sz="15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500"/>
                        <a:t>Increases notoriety to local artist who in turn can help the store</a:t>
                      </a:r>
                      <a:endParaRPr sz="15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/>
                        <a:t>Threats</a:t>
                      </a:r>
                      <a:endParaRPr sz="2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500"/>
                        <a:t>Artist may pull out if their pieces do not sell</a:t>
                      </a:r>
                      <a:endParaRPr sz="15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500"/>
                        <a:t>Locals and tourists may not see a need for handmade pop culture</a:t>
                      </a:r>
                      <a:endParaRPr sz="15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500"/>
                        <a:t>Cost of rent and paying the artist may make turning a profit impossible</a:t>
                      </a:r>
                      <a:r>
                        <a:rPr lang="en" sz="1100"/>
                        <a:t> </a:t>
                      </a:r>
                      <a:endParaRPr sz="11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New Location Campaign</a:t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Press Release to Philadelphia Magazine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Flyers to be distributed at the Spring Festival &amp; Pride Day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Thank you Greeting cards sent out to 101 Go Fund Me </a:t>
            </a:r>
            <a:r>
              <a:rPr lang="en"/>
              <a:t>donors</a:t>
            </a:r>
            <a:r>
              <a:rPr lang="en"/>
              <a:t> to maintain </a:t>
            </a:r>
            <a:r>
              <a:rPr lang="en"/>
              <a:t>customer</a:t>
            </a:r>
            <a:r>
              <a:rPr lang="en"/>
              <a:t> </a:t>
            </a:r>
            <a:r>
              <a:rPr lang="en"/>
              <a:t>loyalty</a:t>
            </a:r>
            <a:r>
              <a:rPr lang="en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Engaging Social Media post informing of New Location</a:t>
            </a:r>
            <a:endParaRPr/>
          </a:p>
          <a:p>
            <a:pPr indent="-317500" lvl="8" marL="41148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Create New Location GIF</a:t>
            </a: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5313" y="2390913"/>
            <a:ext cx="2466975" cy="246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1752050"/>
            <a:ext cx="8520600" cy="71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Window poster promoting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Their NEW location</a:t>
            </a: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3075" y="274800"/>
            <a:ext cx="3403076" cy="4593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Ads for Instagram</a:t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 b="18285" l="30181" r="35536" t="16478"/>
          <a:stretch/>
        </p:blipFill>
        <p:spPr>
          <a:xfrm>
            <a:off x="526825" y="1191325"/>
            <a:ext cx="3064925" cy="3645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5750" y="1123650"/>
            <a:ext cx="2126517" cy="378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78225" y="1123641"/>
            <a:ext cx="2126525" cy="3780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449975" y="3927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Informing about </a:t>
            </a:r>
            <a:r>
              <a:rPr lang="en"/>
              <a:t>Go Fund 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4750" y="1005925"/>
            <a:ext cx="2957112" cy="394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Fest Raffle</a:t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7805" y="-97875"/>
            <a:ext cx="3326194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272183"/>
            <a:ext cx="5230474" cy="1743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Pride Promotions</a:t>
            </a:r>
            <a:endParaRPr/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Having a Rep at pride handing out bags with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Stickers and pins promoting the store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and LGBT+ icons. </a:t>
            </a:r>
            <a:endParaRPr/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5528" y="0"/>
            <a:ext cx="366474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e original stencil/spray painted 228 sticker Misc assortment of printed stickers (at least 5) 1-1/4&quot; logo pin Original artwork by @TapedOffTV south street art mart @southstreetartmart philly street sticker art" id="114" name="Google Shape;11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3650" y="2689600"/>
            <a:ext cx="1750175" cy="232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Podcast Ad</a:t>
            </a:r>
            <a:endParaRPr/>
          </a:p>
        </p:txBody>
      </p:sp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311700" y="1171600"/>
            <a:ext cx="8520600" cy="3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Client:South Street Art Mart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Title:Meet SSAM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Length: 30sec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Writer: Practical Solutions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Medium: Podcast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When I am looking for presents for my friend's generic gifts just won't cut it. That is why I am so happy that I found the South Street Art Mart.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They have unique, handmade gifts with a punk sensibility that stand out from the ordinary.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When you stop in tell  (Podcast) sent you for $1.00 off any purchase of $15.00.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Check out their new location at 530 S. 4th Street, Philly, visit their website @</a:t>
            </a:r>
            <a:r>
              <a:rPr lang="en" sz="1100"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 </a:t>
            </a:r>
            <a:r>
              <a:rPr lang="en" sz="11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https://southstreetartmart.com/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, or check them out them on social media.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South Street Art Mart.</a:t>
            </a:r>
            <a:endParaRPr/>
          </a:p>
        </p:txBody>
      </p:sp>
      <p:pic>
        <p:nvPicPr>
          <p:cNvPr id="121" name="Google Shape;121;p22" title="tesla radio - Large.mo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19125" y="0"/>
            <a:ext cx="3182525" cy="238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Chalk The Street</a:t>
            </a:r>
            <a:endParaRPr/>
          </a:p>
        </p:txBody>
      </p:sp>
      <p:pic>
        <p:nvPicPr>
          <p:cNvPr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0502" y="-2"/>
            <a:ext cx="3364550" cy="5046802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3"/>
          <p:cNvSpPr txBox="1"/>
          <p:nvPr/>
        </p:nvSpPr>
        <p:spPr>
          <a:xfrm>
            <a:off x="429775" y="1067525"/>
            <a:ext cx="2828100" cy="19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ld Standard TT"/>
                <a:ea typeface="Old Standard TT"/>
                <a:cs typeface="Old Standard TT"/>
                <a:sym typeface="Old Standard TT"/>
              </a:rPr>
              <a:t>To promote interest local artist will create street art using chalk 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ld Standard TT"/>
                <a:ea typeface="Old Standard TT"/>
                <a:cs typeface="Old Standard TT"/>
                <a:sym typeface="Old Standard TT"/>
              </a:rPr>
              <a:t>in front of the store.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that Punk Classic, Stickers</a:t>
            </a:r>
            <a:endParaRPr/>
          </a:p>
        </p:txBody>
      </p:sp>
      <p:pic>
        <p:nvPicPr>
          <p:cNvPr id="134" name="Google Shape;13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0650" y="1058225"/>
            <a:ext cx="3202725" cy="383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